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3" d="100"/>
          <a:sy n="73" d="100"/>
        </p:scale>
        <p:origin x="17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81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0AE7-86EA-4178-8FEB-99E6171B74A2}" type="datetimeFigureOut">
              <a:rPr lang="th-TH" smtClean="0"/>
              <a:pPr/>
              <a:t>12/11/67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4282" y="357167"/>
            <a:ext cx="8643998" cy="6000792"/>
          </a:xfrm>
        </p:spPr>
        <p:txBody>
          <a:bodyPr>
            <a:normAutofit fontScale="90000"/>
          </a:bodyPr>
          <a:lstStyle/>
          <a:p>
            <a:r>
              <a:rPr lang="th-TH" b="1" u="sng" dirty="0">
                <a:latin typeface="CordiaUPC" pitchFamily="34" charset="-34"/>
                <a:cs typeface="CordiaUPC" pitchFamily="34" charset="-34"/>
              </a:rPr>
              <a:t>ตัวอย่าง</a:t>
            </a:r>
            <a:br>
              <a:rPr lang="en-US" dirty="0">
                <a:latin typeface="CordiaUPC" pitchFamily="34" charset="-34"/>
                <a:cs typeface="CordiaUPC" pitchFamily="34" charset="-34"/>
              </a:rPr>
            </a:br>
            <a:r>
              <a:rPr lang="en-US" b="1" dirty="0">
                <a:latin typeface="CordiaUPC" pitchFamily="34" charset="-34"/>
                <a:cs typeface="CordiaUPC" pitchFamily="34" charset="-34"/>
              </a:rPr>
              <a:t>  </a:t>
            </a: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หน้าปกเอกสารกลุ่มคิวซีซี </a:t>
            </a:r>
            <a:r>
              <a:rPr lang="en-US" sz="3100" b="1" dirty="0">
                <a:latin typeface="CordiaUPC" pitchFamily="34" charset="-34"/>
                <a:cs typeface="CordiaUPC" pitchFamily="34" charset="-34"/>
              </a:rPr>
              <a:t>(Power Point)</a:t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dirty="0">
                <a:latin typeface="CordiaUPC" pitchFamily="34" charset="-34"/>
                <a:cs typeface="CordiaUPC" pitchFamily="34" charset="-34"/>
              </a:rPr>
              <a:t>กลุ่มคิวซีสมัครเพื่อคัดเลือกนำเสนอใน</a:t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งานมหกรรมคิวซีแห่งประเทศไทย </a:t>
            </a:r>
            <a:r>
              <a:rPr lang="th-TH" sz="3200" b="1" dirty="0">
                <a:latin typeface="CordiaUPC" pitchFamily="34" charset="-34"/>
                <a:cs typeface="CordiaUPC" pitchFamily="34" charset="-34"/>
              </a:rPr>
              <a:t>ครั้งที่</a:t>
            </a:r>
            <a:r>
              <a:rPr lang="en-US" sz="3200" b="1">
                <a:latin typeface="CordiaUPC" pitchFamily="34" charset="-34"/>
                <a:cs typeface="CordiaUPC" pitchFamily="34" charset="-34"/>
              </a:rPr>
              <a:t> 3</a:t>
            </a:r>
            <a:r>
              <a:rPr lang="en-US" sz="3200" b="1" dirty="0">
                <a:latin typeface="CordiaUPC" pitchFamily="34" charset="-34"/>
                <a:cs typeface="CordiaUPC" pitchFamily="34" charset="-34"/>
              </a:rPr>
              <a:t>9</a:t>
            </a:r>
            <a:br>
              <a:rPr lang="en-US" sz="3200" dirty="0">
                <a:latin typeface="CordiaUPC" pitchFamily="34" charset="-34"/>
                <a:cs typeface="CordiaUPC" pitchFamily="34" charset="-34"/>
              </a:rPr>
            </a:br>
            <a:br>
              <a:rPr lang="en-US" sz="32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บริษัท</a:t>
            </a:r>
            <a:r>
              <a:rPr lang="en-US" sz="3100" u="sng" dirty="0">
                <a:latin typeface="CordiaUPC" pitchFamily="34" charset="-34"/>
                <a:cs typeface="CordiaUPC" pitchFamily="34" charset="-34"/>
              </a:rPr>
              <a:t>………………………………………….</a:t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กลุ่ม................................................................</a:t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เรื่อง................................................................</a:t>
            </a:r>
            <a:br>
              <a:rPr lang="en-US" sz="3100" u="sng" dirty="0">
                <a:latin typeface="CordiaUPC" pitchFamily="34" charset="-34"/>
                <a:cs typeface="CordiaUPC" pitchFamily="34" charset="-34"/>
              </a:rPr>
            </a:br>
            <a:br>
              <a:rPr lang="th-TH" sz="3100" u="sng" dirty="0">
                <a:latin typeface="CordiaUPC" pitchFamily="34" charset="-34"/>
                <a:cs typeface="CordiaUPC" pitchFamily="34" charset="-34"/>
              </a:rPr>
            </a:b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หมายเหตุ  </a:t>
            </a:r>
            <a:br>
              <a:rPr lang="en-US" sz="3200" dirty="0">
                <a:latin typeface="CordiaUPC" pitchFamily="34" charset="-34"/>
                <a:cs typeface="CordiaUPC" pitchFamily="34" charset="-34"/>
              </a:rPr>
            </a:b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ให้ทุกกลุ่มทำหน้าปกเอกสารที่จะนำส่งดังตัวอย่างนี้ทุกกลุ่ม</a:t>
            </a:r>
            <a:br>
              <a:rPr lang="en-US" sz="3100" dirty="0">
                <a:cs typeface="+mn-cs"/>
              </a:rPr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643998" cy="600079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>
                <a:latin typeface="CordiaUPC" pitchFamily="34" charset="-34"/>
                <a:cs typeface="CordiaUPC" pitchFamily="34" charset="-34"/>
              </a:rPr>
              <a:t>	</a:t>
            </a:r>
            <a:r>
              <a:rPr lang="th-TH" b="1" u="sng" dirty="0">
                <a:latin typeface="CordiaUPC" pitchFamily="34" charset="-34"/>
                <a:cs typeface="CordiaUPC" pitchFamily="34" charset="-34"/>
              </a:rPr>
              <a:t>รูปแบบของเอกสารนำเสนอผลงาน</a:t>
            </a:r>
            <a:br>
              <a:rPr lang="en-US" sz="2400" dirty="0">
                <a:latin typeface="CordiaUPC" pitchFamily="34" charset="-34"/>
                <a:cs typeface="CordiaUPC" pitchFamily="34" charset="-34"/>
              </a:rPr>
            </a:br>
            <a:r>
              <a:rPr lang="th-TH" sz="3600" b="1" dirty="0">
                <a:latin typeface="CordiaUPC" pitchFamily="34" charset="-34"/>
                <a:cs typeface="CordiaUPC" pitchFamily="34" charset="-34"/>
              </a:rPr>
              <a:t>1. กระดาษขนาด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A4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เว้นขอบไม่ต่ำกว่า 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2.5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ซม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ทั้ง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ด้าน</a:t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>
                <a:latin typeface="CordiaUPC" pitchFamily="34" charset="-34"/>
                <a:cs typeface="CordiaUPC" pitchFamily="34" charset="-34"/>
              </a:rPr>
              <a:t>2.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เอกสารเสนอผลงาน (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PowerPoint)</a:t>
            </a:r>
            <a:r>
              <a:rPr lang="th-TH" sz="3600" b="1" u="sng" dirty="0">
                <a:solidFill>
                  <a:schemeClr val="bg1"/>
                </a:solidFill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b="1" u="sng" dirty="0" err="1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ปริ๊นท์</a:t>
            </a:r>
            <a:r>
              <a:rPr lang="th-TH" sz="3600" b="1" u="sng" dirty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 1 สไลด์ต่อ 1 หน้า </a:t>
            </a:r>
            <a:br>
              <a:rPr lang="th-TH" sz="3600" b="1" u="sng" dirty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</a:br>
            <a:r>
              <a:rPr lang="th-TH" sz="3600" b="1" dirty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    </a:t>
            </a:r>
            <a:r>
              <a:rPr lang="th-TH" sz="3600" b="1" u="sng" dirty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สีหรือ ขาวดำ</a:t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>
                <a:latin typeface="CordiaUPC" pitchFamily="34" charset="-34"/>
                <a:cs typeface="CordiaUPC" pitchFamily="34" charset="-34"/>
              </a:rPr>
              <a:t>3.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รูปภาพหรือกราฟ จะต้องชัดเจน ไม่ย่อ เล็กเกินไป</a:t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>
                <a:latin typeface="CordiaUPC" pitchFamily="34" charset="-34"/>
                <a:cs typeface="CordiaUPC" pitchFamily="34" charset="-34"/>
              </a:rPr>
              <a:t>4.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มีหัวข้อครอบคลุมดังต่อไปนี้</a:t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4.1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หน้าปกดังแบบฟอร์มแนบ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4.6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รายละเอียดของกลุ่ม</a:t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4.2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รายละเอียดของหน่วยงาน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     4.7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มูลเหตุจูงใจ</a:t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4.3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สำรวจสภาพปัจจุบัน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4.8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วิเคราะห์สาเหตุ</a:t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4.4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วิธีการแก้ไข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	4.9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ผลที่ได้</a:t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th-TH" sz="3600" dirty="0">
                <a:latin typeface="CordiaUPC" pitchFamily="34" charset="-34"/>
                <a:cs typeface="CordiaUPC" pitchFamily="34" charset="-34"/>
              </a:rPr>
              <a:t>	4.5 การกำหนดเป็นมาตรฐาน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     	4.10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 เรื่องที่จะทำต่อไป</a:t>
            </a:r>
            <a:br>
              <a:rPr lang="en-US" dirty="0"/>
            </a:br>
            <a:br>
              <a:rPr lang="en-US" dirty="0"/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202</Words>
  <Application>Microsoft Office PowerPoint</Application>
  <PresentationFormat>นำเสนอทางหน้าจอ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6" baseType="lpstr">
      <vt:lpstr>Arial</vt:lpstr>
      <vt:lpstr>Calibri</vt:lpstr>
      <vt:lpstr>CordiaUPC</vt:lpstr>
      <vt:lpstr>ชุดรูปแบบของ Office</vt:lpstr>
      <vt:lpstr>ตัวอย่าง   หน้าปกเอกสารกลุ่มคิวซีซี (Power Point) กลุ่มคิวซีสมัครเพื่อคัดเลือกนำเสนอใน งานมหกรรมคิวซีแห่งประเทศไทย ครั้งที่ 39  บริษัท…………………………………………. กลุ่ม................................................................ เรื่อง................................................................  หมายเหตุ   ให้ทุกกลุ่มทำหน้าปกเอกสารที่จะนำส่งดังตัวอย่างนี้ทุกกลุ่ม </vt:lpstr>
      <vt:lpstr> รูปแบบของเอกสารนำเสนอผลงาน 1. กระดาษขนาด A4 เว้นขอบไม่ต่ำกว่า  2.5 ซม. ทั้ง 4 ด้าน 2. เอกสารเสนอผลงาน (PowerPoint) ปริ๊นท์ 1 สไลด์ต่อ 1 หน้า      สีหรือ ขาวดำ 3. รูปภาพหรือกราฟ จะต้องชัดเจน ไม่ย่อ เล็กเกินไป 4. มีหัวข้อครอบคลุมดังต่อไปนี้  4.1หน้าปกดังแบบฟอร์มแนบ 4.6 รายละเอียดของกลุ่ม  4.2 รายละเอียดของหน่วยงาน     4.7 มูลเหตุจูงใจ  4.3 สำรวจสภาพปัจจุบัน  4.8 วิเคราะห์สาเหตุ  4.4 วิธีการแก้ไข   4.9 ผลที่ได้  4.5 การกำหนดเป็นมาตรฐาน      4.10 เรื่องที่จะทำต่อไป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ตัวอย่าง   หน้าปกเอกสารกลุ่มคิวซีซี (PowerPoint) กลุ่มคิวซีสมัครเพื่อคัดเลือกนำเสนอใน งานมหกรรมคิวซีแห่งประเทศไทย  บริษัท…………………………………………. กลุ่ม................................................................ เรื่อง................................................................</dc:title>
  <dc:creator>QC</dc:creator>
  <cp:lastModifiedBy>GIGABYTEPC</cp:lastModifiedBy>
  <cp:revision>16</cp:revision>
  <dcterms:created xsi:type="dcterms:W3CDTF">2016-10-12T03:35:47Z</dcterms:created>
  <dcterms:modified xsi:type="dcterms:W3CDTF">2024-11-12T06:23:20Z</dcterms:modified>
</cp:coreProperties>
</file>