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4" d="100"/>
          <a:sy n="74" d="100"/>
        </p:scale>
        <p:origin x="-726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6" y="81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0AE7-86EA-4178-8FEB-99E6171B74A2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4282" y="357167"/>
            <a:ext cx="8643998" cy="6000792"/>
          </a:xfrm>
        </p:spPr>
        <p:txBody>
          <a:bodyPr>
            <a:normAutofit fontScale="90000"/>
          </a:bodyPr>
          <a:lstStyle/>
          <a:p>
            <a:r>
              <a:rPr lang="th-TH" b="1" u="sng" dirty="0">
                <a:latin typeface="CordiaUPC" pitchFamily="34" charset="-34"/>
                <a:cs typeface="CordiaUPC" pitchFamily="34" charset="-34"/>
              </a:rPr>
              <a:t>ตัวอย่าง</a:t>
            </a:r>
            <a:r>
              <a:rPr lang="en-US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dirty="0">
                <a:latin typeface="CordiaUPC" pitchFamily="34" charset="-34"/>
                <a:cs typeface="CordiaUPC" pitchFamily="34" charset="-34"/>
              </a:rPr>
            </a:br>
            <a:r>
              <a:rPr lang="en-US" b="1" dirty="0">
                <a:latin typeface="CordiaUPC" pitchFamily="34" charset="-34"/>
                <a:cs typeface="CordiaUPC" pitchFamily="34" charset="-34"/>
              </a:rPr>
              <a:t>  </a:t>
            </a:r>
            <a:r>
              <a:rPr lang="th-TH" sz="3100" b="1" dirty="0" smtClean="0">
                <a:latin typeface="CordiaUPC" pitchFamily="34" charset="-34"/>
                <a:cs typeface="CordiaUPC" pitchFamily="34" charset="-34"/>
              </a:rPr>
              <a:t>หน้าปก</a:t>
            </a: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เอกสารกลุ่มคิวซีซี </a:t>
            </a:r>
            <a:r>
              <a:rPr lang="en-US" sz="3100" b="1" dirty="0">
                <a:latin typeface="CordiaUPC" pitchFamily="34" charset="-34"/>
                <a:cs typeface="CordiaUPC" pitchFamily="34" charset="-34"/>
              </a:rPr>
              <a:t>(PowerPoint)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dirty="0">
                <a:latin typeface="CordiaUPC" pitchFamily="34" charset="-34"/>
                <a:cs typeface="CordiaUPC" pitchFamily="34" charset="-34"/>
              </a:rPr>
              <a:t>กลุ่มคิวซีสมัครเพื่อคัดเลือกนำเสนอใน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งานมหกรรมคิวซีแห่งประเทศไทย 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ครั้งที่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3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2</a:t>
            </a:r>
            <a:r>
              <a:rPr lang="en-US" sz="3200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200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วันที่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2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3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–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2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5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เมษายน 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2561</a:t>
            </a:r>
            <a:r>
              <a:rPr lang="en-US" sz="3200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200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 smtClean="0">
                <a:latin typeface="CordiaUPC" pitchFamily="34" charset="-34"/>
                <a:cs typeface="CordiaUPC" pitchFamily="34" charset="-34"/>
              </a:rPr>
              <a:t>บริษัท</a:t>
            </a:r>
            <a:r>
              <a:rPr lang="en-US" sz="3100" u="sng" dirty="0">
                <a:latin typeface="CordiaUPC" pitchFamily="34" charset="-34"/>
                <a:cs typeface="CordiaUPC" pitchFamily="34" charset="-34"/>
              </a:rPr>
              <a:t>………………………………………….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กลุ่ม................................................................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เรื่อง.............</a:t>
            </a:r>
            <a:r>
              <a:rPr lang="th-TH" sz="3100" u="sng" dirty="0" smtClean="0">
                <a:latin typeface="CordiaUPC" pitchFamily="34" charset="-34"/>
                <a:cs typeface="CordiaUPC" pitchFamily="34" charset="-34"/>
              </a:rPr>
              <a:t>...................................................</a:t>
            </a:r>
            <a:r>
              <a:rPr lang="en-US" sz="3100" u="sng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u="sng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th-TH" sz="3100" u="sng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200" b="1" u="sng" dirty="0" smtClean="0">
                <a:latin typeface="CordiaUPC" pitchFamily="34" charset="-34"/>
                <a:cs typeface="CordiaUPC" pitchFamily="34" charset="-34"/>
              </a:rPr>
              <a:t>หมาย</a:t>
            </a:r>
            <a:r>
              <a:rPr lang="th-TH" sz="3200" b="1" u="sng" dirty="0">
                <a:latin typeface="CordiaUPC" pitchFamily="34" charset="-34"/>
                <a:cs typeface="CordiaUPC" pitchFamily="34" charset="-34"/>
              </a:rPr>
              <a:t>เหตุ  </a:t>
            </a:r>
            <a:r>
              <a:rPr lang="en-US" sz="32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200" dirty="0">
                <a:latin typeface="CordiaUPC" pitchFamily="34" charset="-34"/>
                <a:cs typeface="CordiaUPC" pitchFamily="34" charset="-34"/>
              </a:rPr>
            </a:br>
            <a:r>
              <a:rPr lang="th-TH" sz="3200" b="1" u="sng" dirty="0" smtClean="0">
                <a:latin typeface="CordiaUPC" pitchFamily="34" charset="-34"/>
                <a:cs typeface="CordiaUPC" pitchFamily="34" charset="-34"/>
              </a:rPr>
              <a:t>ให้</a:t>
            </a:r>
            <a:r>
              <a:rPr lang="th-TH" sz="3200" b="1" u="sng" dirty="0">
                <a:latin typeface="CordiaUPC" pitchFamily="34" charset="-34"/>
                <a:cs typeface="CordiaUPC" pitchFamily="34" charset="-34"/>
              </a:rPr>
              <a:t>ทุกกลุ่มทำหน้าปกเอกสารที่จะนำส่งดังตัวอย่างนี้ทุก</a:t>
            </a:r>
            <a:r>
              <a:rPr lang="th-TH" sz="3200" b="1" u="sng" dirty="0" smtClean="0">
                <a:latin typeface="CordiaUPC" pitchFamily="34" charset="-34"/>
                <a:cs typeface="CordiaUPC" pitchFamily="34" charset="-34"/>
              </a:rPr>
              <a:t>กลุ่ม</a:t>
            </a:r>
            <a:r>
              <a:rPr lang="en-US" sz="3100" dirty="0">
                <a:cs typeface="+mn-cs"/>
              </a:rPr>
              <a:t/>
            </a:r>
            <a:br>
              <a:rPr lang="en-US" sz="3100" dirty="0">
                <a:cs typeface="+mn-cs"/>
              </a:rPr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142852"/>
            <a:ext cx="8643998" cy="65008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643998" cy="6000792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smtClean="0">
                <a:latin typeface="CordiaUPC" pitchFamily="34" charset="-34"/>
                <a:cs typeface="CordiaUPC" pitchFamily="34" charset="-34"/>
              </a:rPr>
              <a:t>	</a:t>
            </a:r>
            <a:r>
              <a:rPr lang="th-TH" b="1" u="sng" dirty="0">
                <a:latin typeface="CordiaUPC" pitchFamily="34" charset="-34"/>
                <a:cs typeface="CordiaUPC" pitchFamily="34" charset="-34"/>
              </a:rPr>
              <a:t>รูปแบบของเอกสารนำเสนอผลงาน</a:t>
            </a:r>
            <a:r>
              <a:rPr lang="en-US" sz="24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2400" dirty="0">
                <a:latin typeface="CordiaUPC" pitchFamily="34" charset="-34"/>
                <a:cs typeface="CordiaUPC" pitchFamily="34" charset="-34"/>
              </a:rPr>
            </a:b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1. กระดาษ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ขนาด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A4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เว้นขอบไม่ต่ำกว่า 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2.5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ซม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ทั้ง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4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ด้าน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>
                <a:latin typeface="CordiaUPC" pitchFamily="34" charset="-34"/>
                <a:cs typeface="CordiaUPC" pitchFamily="34" charset="-34"/>
              </a:rPr>
              <a:t>2.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เอกสารเสนอผลงาน (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PowerPoint)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b="1" dirty="0" err="1">
                <a:latin typeface="CordiaUPC" pitchFamily="34" charset="-34"/>
                <a:cs typeface="CordiaUPC" pitchFamily="34" charset="-34"/>
              </a:rPr>
              <a:t>ปริ๊นท์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 1 สไลด์ต่อ 1 หน้า 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th-TH" sz="3600" b="1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600" b="1" dirty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   สีหรือ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ขาวดำ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>3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รูปภาพหรือกราฟ จะต้องชัดเจน ไม่ย่อ เล็ก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เกินไป</a:t>
            </a: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b="1" dirty="0" smtClean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>4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มีหัวข้อครอบคลุม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ดังต่อไปนี้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 smtClean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4.1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หน้าปกดังแบบฟอร์ม</a:t>
            </a:r>
            <a:r>
              <a:rPr lang="th-TH" sz="3600" dirty="0" smtClean="0">
                <a:latin typeface="CordiaUPC" pitchFamily="34" charset="-34"/>
                <a:cs typeface="CordiaUPC" pitchFamily="34" charset="-34"/>
              </a:rPr>
              <a:t>แนบ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>	4.6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รายละเอียดของกลุ่ม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4.2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รายละเอียดของ</a:t>
            </a:r>
            <a:r>
              <a:rPr lang="th-TH" sz="3600" dirty="0" smtClean="0">
                <a:latin typeface="CordiaUPC" pitchFamily="34" charset="-34"/>
                <a:cs typeface="CordiaUPC" pitchFamily="34" charset="-34"/>
              </a:rPr>
              <a:t>หน่วยงาน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>     4.7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มูลเหตุจูงใจ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4.3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สำรวจสภาพปัจจุบัน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	4.8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วิเคราะห์สาเหตุ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4.4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วิธีการแก้ไข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		4.9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ผลที่ได้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th-TH" sz="3600" dirty="0">
                <a:latin typeface="CordiaUPC" pitchFamily="34" charset="-34"/>
                <a:cs typeface="CordiaUPC" pitchFamily="34" charset="-34"/>
              </a:rPr>
              <a:t>	4.5 การกำหนดเป็นมาตรฐาน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>    	4.10</a:t>
            </a:r>
            <a:r>
              <a:rPr lang="th-TH" sz="3600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เรื่องที่จะทำต่อไป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142852"/>
            <a:ext cx="8643998" cy="65008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นำเสนอทางหน้าจอ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ชุดรูปแบบของ Office</vt:lpstr>
      <vt:lpstr>ตัวอย่าง   หน้าปกเอกสารกลุ่มคิวซีซี (PowerPoint) กลุ่มคิวซีสมัครเพื่อคัดเลือกนำเสนอใน งานมหกรรมคิวซีแห่งประเทศไทย ครั้งที่ 32 วันที่ 23 – 25 เมษายน 2561 บริษัท…………………………………………. กลุ่ม................................................................ เรื่อง................................................................  หมายเหตุ   ให้ทุกกลุ่มทำหน้าปกเอกสารที่จะนำส่งดังตัวอย่างนี้ทุกกลุ่ม </vt:lpstr>
      <vt:lpstr> รูปแบบของเอกสารนำเสนอผลงาน 1. กระดาษขนาด A4 เว้นขอบไม่ต่ำกว่า  2.5 ซม. ทั้ง 4 ด้าน 2. เอกสารเสนอผลงาน (PowerPoint) ปริ๊นท์ 1 สไลด์ต่อ 1 หน้า      สีหรือ ขาวดำ 3. รูปภาพหรือกราฟ จะต้องชัดเจน ไม่ย่อ เล็กเกินไป 4. มีหัวข้อครอบคลุมดังต่อไปนี้  4.1หน้าปกดังแบบฟอร์มแนบ 4.6 รายละเอียดของกลุ่ม  4.2 รายละเอียดของหน่วยงาน     4.7 มูลเหตุจูงใจ  4.3 สำรวจสภาพปัจจุบัน  4.8 วิเคราะห์สาเหตุ  4.4 วิธีการแก้ไข   4.9 ผลที่ได้  4.5 การกำหนดเป็นมาตรฐาน      4.10 เรื่องที่จะทำต่อไป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ตัวอย่าง   หน้าปกเอกสารกลุ่มคิวซีซี (PowerPoint) กลุ่มคิวซีสมัครเพื่อคัดเลือกนำเสนอใน งานมหกรรมคิวซีแห่งประเทศไทย  บริษัท…………………………………………. กลุ่ม................................................................ เรื่อง................................................................    </dc:title>
  <dc:creator>QC</dc:creator>
  <cp:lastModifiedBy>QC</cp:lastModifiedBy>
  <cp:revision>4</cp:revision>
  <dcterms:created xsi:type="dcterms:W3CDTF">2016-10-12T03:35:47Z</dcterms:created>
  <dcterms:modified xsi:type="dcterms:W3CDTF">2017-11-21T06:30:30Z</dcterms:modified>
</cp:coreProperties>
</file>